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Century Gothic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helM1B0bL/Yk1PREdDOcofimNo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CenturyGothic-bold.fntdata"/><Relationship Id="rId21" Type="http://schemas.openxmlformats.org/officeDocument/2006/relationships/font" Target="fonts/CenturyGothic-regular.fntdata"/><Relationship Id="rId24" Type="http://schemas.openxmlformats.org/officeDocument/2006/relationships/font" Target="fonts/CenturyGothic-boldItalic.fntdata"/><Relationship Id="rId23" Type="http://schemas.openxmlformats.org/officeDocument/2006/relationships/font" Target="fonts/CenturyGothic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5b44d037f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5b44d037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05b44d037f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05b44d03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5b44d037f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05b44d037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05b44d037f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05b44d037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5b44d037f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05b44d037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5b44d037f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05b44d037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2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175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2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12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Google Shape;19;p12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12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12"/>
          <p:cNvSpPr txBox="1"/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Font typeface="Century Gothic"/>
              <a:buNone/>
              <a:defRPr b="1" sz="7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" type="subTitle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725C72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None/>
              <a:defRPr sz="2000"/>
            </a:lvl9pPr>
          </a:lstStyle>
          <a:p/>
        </p:txBody>
      </p:sp>
      <p:sp>
        <p:nvSpPr>
          <p:cNvPr id="23" name="Google Shape;23;p1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2" type="sldNum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" type="body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14"/>
          <p:cNvSpPr txBox="1"/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Font typeface="Century Gothic"/>
              <a:buNone/>
              <a:defRPr b="1"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4C3D4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14"/>
          <p:cNvSpPr txBox="1"/>
          <p:nvPr>
            <p:ph idx="10" type="dt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3D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1" type="ftr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3D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8" name="Google Shape;38;p14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39" name="Google Shape;39;p14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14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Google Shape;41;p14"/>
          <p:cNvSpPr txBox="1"/>
          <p:nvPr>
            <p:ph idx="12" type="sldNum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" type="body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45" name="Google Shape;45;p15"/>
          <p:cNvSpPr txBox="1"/>
          <p:nvPr>
            <p:ph idx="2" type="body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" type="body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725C7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52" name="Google Shape;52;p16"/>
          <p:cNvSpPr txBox="1"/>
          <p:nvPr>
            <p:ph idx="2" type="body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53" name="Google Shape;53;p16"/>
          <p:cNvSpPr txBox="1"/>
          <p:nvPr>
            <p:ph idx="3" type="body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725C7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54" name="Google Shape;54;p16"/>
          <p:cNvSpPr txBox="1"/>
          <p:nvPr>
            <p:ph idx="4" type="body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55" name="Google Shape;55;p16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8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9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71" name="Google Shape;71;p19"/>
          <p:cNvSpPr txBox="1"/>
          <p:nvPr>
            <p:ph idx="2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4C3D4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72" name="Google Shape;72;p19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" name="Google Shape;74;p19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5" name="Google Shape;75;p1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0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0"/>
          <p:cNvSpPr/>
          <p:nvPr>
            <p:ph idx="2" type="pic"/>
          </p:nvPr>
        </p:nvSpPr>
        <p:spPr>
          <a:xfrm>
            <a:off x="0" y="0"/>
            <a:ext cx="8303740" cy="6858000"/>
          </a:xfrm>
          <a:prstGeom prst="rect">
            <a:avLst/>
          </a:prstGeom>
          <a:solidFill>
            <a:srgbClr val="E5EEF0"/>
          </a:solidFill>
          <a:ln>
            <a:noFill/>
          </a:ln>
        </p:spPr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4C3D4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83" name="Google Shape;83;p20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25C7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4" name="Google Shape;84;p20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5" name="Google Shape;85;p20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  <a:defRPr b="1" i="0" sz="4800" u="none" cap="none" strike="noStrik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indent="-325755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indent="-31496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indent="-31496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indent="-31496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indent="-31496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indent="-31496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indent="-314959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indent="-314959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4C3D4C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4C3D4C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grpSp>
        <p:nvGrpSpPr>
          <p:cNvPr id="10" name="Google Shape;10;p11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Google Shape;11;p11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1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1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Relationship Id="rId4" Type="http://schemas.openxmlformats.org/officeDocument/2006/relationships/hyperlink" Target="https://github.com/Nazmus-1225/SPL-1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3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3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/>
          <p:nvPr>
            <p:ph idx="4294967295" type="ctrTitle"/>
          </p:nvPr>
        </p:nvSpPr>
        <p:spPr>
          <a:xfrm>
            <a:off x="883925" y="255246"/>
            <a:ext cx="10844700" cy="20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Font typeface="Century Gothic"/>
              <a:buNone/>
            </a:pPr>
            <a:r>
              <a:rPr lang="en-GB"/>
              <a:t>Software Project Lab-1</a:t>
            </a:r>
            <a:br>
              <a:rPr lang="en-GB"/>
            </a:br>
            <a:endParaRPr/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105" name="Google Shape;105;p1"/>
          <p:cNvSpPr txBox="1"/>
          <p:nvPr>
            <p:ph idx="4294967295" type="subTitle"/>
          </p:nvPr>
        </p:nvSpPr>
        <p:spPr>
          <a:xfrm>
            <a:off x="1671107" y="3222566"/>
            <a:ext cx="8964000" cy="56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GB">
                <a:solidFill>
                  <a:srgbClr val="262626"/>
                </a:solidFill>
              </a:rPr>
              <a:t>Name : Abir Ashab Niloy</a:t>
            </a:r>
            <a:endParaRPr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>
                <a:solidFill>
                  <a:srgbClr val="262626"/>
                </a:solidFill>
              </a:rPr>
              <a:t>ID : BSSE-1315</a:t>
            </a:r>
            <a:endParaRPr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u="sng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b="1" lang="en-GB" u="sng">
                <a:solidFill>
                  <a:srgbClr val="262626"/>
                </a:solidFill>
              </a:rPr>
              <a:t>Supervisor: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>
                <a:solidFill>
                  <a:srgbClr val="262626"/>
                </a:solidFill>
              </a:rPr>
              <a:t>Kishan Kumar Ganguly</a:t>
            </a:r>
            <a:endParaRPr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>
                <a:solidFill>
                  <a:srgbClr val="262626"/>
                </a:solidFill>
              </a:rPr>
              <a:t>Assistant Professor,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>
                <a:solidFill>
                  <a:srgbClr val="262626"/>
                </a:solidFill>
              </a:rPr>
              <a:t>Institute of Information Technology,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>
                <a:solidFill>
                  <a:srgbClr val="262626"/>
                </a:solidFill>
              </a:rPr>
              <a:t>University of Dhaka</a:t>
            </a:r>
            <a:endParaRPr>
              <a:solidFill>
                <a:srgbClr val="262626"/>
              </a:solidFill>
            </a:endParaRPr>
          </a:p>
        </p:txBody>
      </p:sp>
      <p:pic>
        <p:nvPicPr>
          <p:cNvPr id="106" name="Google Shape;10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6632" y="3905415"/>
            <a:ext cx="2830664" cy="283066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"/>
          <p:cNvSpPr txBox="1"/>
          <p:nvPr>
            <p:ph idx="4294967295" type="ctrTitle"/>
          </p:nvPr>
        </p:nvSpPr>
        <p:spPr>
          <a:xfrm>
            <a:off x="1036321" y="1378228"/>
            <a:ext cx="108447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218181"/>
              <a:buFont typeface="Century Gothic"/>
              <a:buNone/>
            </a:pPr>
            <a:r>
              <a:rPr lang="en-GB" sz="3300">
                <a:solidFill>
                  <a:srgbClr val="262626"/>
                </a:solidFill>
              </a:rPr>
              <a:t>                        </a:t>
            </a:r>
            <a:r>
              <a:rPr lang="en-GB" sz="3300">
                <a:solidFill>
                  <a:srgbClr val="262626"/>
                </a:solidFill>
              </a:rPr>
              <a:t>Machine Learning Algorithms</a:t>
            </a:r>
            <a:br>
              <a:rPr lang="en-GB">
                <a:solidFill>
                  <a:srgbClr val="262626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05b44d037f_0_61"/>
          <p:cNvSpPr txBox="1"/>
          <p:nvPr>
            <p:ph type="title"/>
          </p:nvPr>
        </p:nvSpPr>
        <p:spPr>
          <a:xfrm>
            <a:off x="8549640" y="685800"/>
            <a:ext cx="3200400" cy="1737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kNN function</a:t>
            </a:r>
            <a:endParaRPr/>
          </a:p>
        </p:txBody>
      </p:sp>
      <p:sp>
        <p:nvSpPr>
          <p:cNvPr id="170" name="Google Shape;170;g205b44d037f_0_61"/>
          <p:cNvSpPr txBox="1"/>
          <p:nvPr>
            <p:ph idx="1" type="body"/>
          </p:nvPr>
        </p:nvSpPr>
        <p:spPr>
          <a:xfrm>
            <a:off x="838200" y="685800"/>
            <a:ext cx="6711600" cy="502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05b44d037f_0_61"/>
          <p:cNvSpPr txBox="1"/>
          <p:nvPr>
            <p:ph idx="2" type="body"/>
          </p:nvPr>
        </p:nvSpPr>
        <p:spPr>
          <a:xfrm>
            <a:off x="8549640" y="2423160"/>
            <a:ext cx="3200400" cy="329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Knn function</a:t>
            </a:r>
            <a:endParaRPr/>
          </a:p>
        </p:txBody>
      </p:sp>
      <p:pic>
        <p:nvPicPr>
          <p:cNvPr id="172" name="Google Shape;172;g205b44d037f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244976" cy="69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05b44d037f_0_31"/>
          <p:cNvSpPr txBox="1"/>
          <p:nvPr>
            <p:ph type="title"/>
          </p:nvPr>
        </p:nvSpPr>
        <p:spPr>
          <a:xfrm>
            <a:off x="1177475" y="0"/>
            <a:ext cx="10058400" cy="122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</a:rPr>
              <a:t>Progress till now….</a:t>
            </a:r>
            <a:endParaRPr/>
          </a:p>
        </p:txBody>
      </p:sp>
      <p:sp>
        <p:nvSpPr>
          <p:cNvPr id="178" name="Google Shape;178;g205b44d037f_0_31"/>
          <p:cNvSpPr txBox="1"/>
          <p:nvPr>
            <p:ph idx="1" type="body"/>
          </p:nvPr>
        </p:nvSpPr>
        <p:spPr>
          <a:xfrm>
            <a:off x="1069850" y="1223998"/>
            <a:ext cx="10058400" cy="494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K-Means :</a:t>
            </a:r>
            <a:r>
              <a:rPr lang="en-GB"/>
              <a:t> Here i take the data point as input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8 point -&gt; (1,2),(2,4),(3,6),(4,8),(5,10,)(6,12),(7,14),(8,16)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And take pass the values along with k = 3 to the function K-means.Here i used euclidean equation for getting distance between two point.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                                                            										Euclidean 	function:																																																																																		  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And output of my code for the data </a:t>
            </a:r>
            <a:r>
              <a:rPr lang="en-GB"/>
              <a:t>above is : </a:t>
            </a:r>
            <a:endParaRPr/>
          </a:p>
        </p:txBody>
      </p:sp>
      <p:pic>
        <p:nvPicPr>
          <p:cNvPr id="179" name="Google Shape;179;g205b44d037f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900" y="2794900"/>
            <a:ext cx="805815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05b44d037f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7875" y="4198750"/>
            <a:ext cx="3106075" cy="2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205b44d037f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5" y="0"/>
            <a:ext cx="83802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05b44d037f_0_50"/>
          <p:cNvSpPr txBox="1"/>
          <p:nvPr>
            <p:ph idx="1" type="body"/>
          </p:nvPr>
        </p:nvSpPr>
        <p:spPr>
          <a:xfrm>
            <a:off x="9333875" y="2438750"/>
            <a:ext cx="2232600" cy="118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3100"/>
              <a:t>K-Means Function</a:t>
            </a:r>
            <a:endParaRPr b="1" sz="3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/>
          <p:nvPr>
            <p:ph type="title"/>
          </p:nvPr>
        </p:nvSpPr>
        <p:spPr>
          <a:xfrm>
            <a:off x="1069850" y="-375200"/>
            <a:ext cx="10058400" cy="1568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		</a:t>
            </a:r>
            <a:r>
              <a:rPr lang="en-GB" sz="4000">
                <a:solidFill>
                  <a:schemeClr val="dk1"/>
                </a:solidFill>
              </a:rPr>
              <a:t>Progress till now….</a:t>
            </a:r>
            <a:endParaRPr/>
          </a:p>
        </p:txBody>
      </p:sp>
      <p:sp>
        <p:nvSpPr>
          <p:cNvPr id="192" name="Google Shape;192;p8"/>
          <p:cNvSpPr txBox="1"/>
          <p:nvPr>
            <p:ph idx="1" type="body"/>
          </p:nvPr>
        </p:nvSpPr>
        <p:spPr>
          <a:xfrm>
            <a:off x="1069850" y="1193198"/>
            <a:ext cx="10058400" cy="497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Decision tree</a:t>
            </a:r>
            <a:r>
              <a:rPr lang="en-GB"/>
              <a:t> : Here i used ID3 (Iterative Dichotomiser 3) algorithm for building a decision tree.The tree I used as sample is :                                     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endParaRPr>
              <a:highlight>
                <a:srgbClr val="EBECEC"/>
              </a:highlight>
            </a:endParaRPr>
          </a:p>
        </p:txBody>
      </p:sp>
      <p:pic>
        <p:nvPicPr>
          <p:cNvPr id="193" name="Google Shape;1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525" y="1878075"/>
            <a:ext cx="5464225" cy="40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05b44d037f_0_70"/>
          <p:cNvSpPr txBox="1"/>
          <p:nvPr>
            <p:ph type="title"/>
          </p:nvPr>
        </p:nvSpPr>
        <p:spPr>
          <a:xfrm>
            <a:off x="1069850" y="-129175"/>
            <a:ext cx="10058400" cy="126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Decision Tree function</a:t>
            </a:r>
            <a:endParaRPr/>
          </a:p>
        </p:txBody>
      </p:sp>
      <p:sp>
        <p:nvSpPr>
          <p:cNvPr id="199" name="Google Shape;199;g205b44d037f_0_70"/>
          <p:cNvSpPr txBox="1"/>
          <p:nvPr>
            <p:ph idx="1" type="body"/>
          </p:nvPr>
        </p:nvSpPr>
        <p:spPr>
          <a:xfrm>
            <a:off x="1069850" y="1254725"/>
            <a:ext cx="4755000" cy="487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Entropy function</a:t>
            </a:r>
            <a:endParaRPr/>
          </a:p>
        </p:txBody>
      </p:sp>
      <p:sp>
        <p:nvSpPr>
          <p:cNvPr id="200" name="Google Shape;200;g205b44d037f_0_70"/>
          <p:cNvSpPr txBox="1"/>
          <p:nvPr>
            <p:ph idx="2" type="body"/>
          </p:nvPr>
        </p:nvSpPr>
        <p:spPr>
          <a:xfrm>
            <a:off x="6364225" y="1254808"/>
            <a:ext cx="4755000" cy="487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Gain function </a:t>
            </a:r>
            <a:endParaRPr/>
          </a:p>
        </p:txBody>
      </p:sp>
      <p:pic>
        <p:nvPicPr>
          <p:cNvPr id="201" name="Google Shape;201;g205b44d037f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00" y="1730494"/>
            <a:ext cx="5760276" cy="487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05b44d037f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7625" y="2257140"/>
            <a:ext cx="6221575" cy="3754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/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/>
              <a:t>To be continu</a:t>
            </a:r>
            <a:r>
              <a:rPr lang="en-GB"/>
              <a:t>ed…</a:t>
            </a:r>
            <a:endParaRPr/>
          </a:p>
        </p:txBody>
      </p:sp>
      <p:sp>
        <p:nvSpPr>
          <p:cNvPr id="208" name="Google Shape;208;p9"/>
          <p:cNvSpPr txBox="1"/>
          <p:nvPr>
            <p:ph idx="1" type="body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My future goals regarding this project is </a:t>
            </a:r>
            <a:r>
              <a:rPr lang="en-GB"/>
              <a:t>to </a:t>
            </a:r>
            <a:r>
              <a:rPr lang="en-GB"/>
              <a:t>implement rest of the algorithms as well as </a:t>
            </a:r>
            <a:r>
              <a:rPr lang="en-GB"/>
              <a:t>making </a:t>
            </a:r>
            <a:r>
              <a:rPr lang="en-GB"/>
              <a:t>all the algorithms highly productive and realistic.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Here is my </a:t>
            </a:r>
            <a:r>
              <a:rPr lang="en-GB"/>
              <a:t>Repository link</a:t>
            </a:r>
            <a:r>
              <a:rPr lang="en-GB"/>
              <a:t> for spl-1: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https://github.com/Abir-Ashab/SPL-1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 txBox="1"/>
          <p:nvPr>
            <p:ph type="title"/>
          </p:nvPr>
        </p:nvSpPr>
        <p:spPr>
          <a:xfrm>
            <a:off x="1069848" y="484632"/>
            <a:ext cx="10058400" cy="5687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/>
              <a:t>THANK YOU!!!</a:t>
            </a:r>
            <a:endParaRPr/>
          </a:p>
        </p:txBody>
      </p:sp>
      <p:sp>
        <p:nvSpPr>
          <p:cNvPr id="214" name="Google Shape;214;p10"/>
          <p:cNvSpPr txBox="1"/>
          <p:nvPr>
            <p:ph idx="1" type="body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/>
              <a:t>Machine Learning</a:t>
            </a:r>
            <a:endParaRPr/>
          </a:p>
        </p:txBody>
      </p:sp>
      <p:sp>
        <p:nvSpPr>
          <p:cNvPr id="113" name="Google Shape;113;p2"/>
          <p:cNvSpPr txBox="1"/>
          <p:nvPr>
            <p:ph idx="1" type="body"/>
          </p:nvPr>
        </p:nvSpPr>
        <p:spPr>
          <a:xfrm>
            <a:off x="485030" y="1940118"/>
            <a:ext cx="11330608" cy="4365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Machine learning is one of the most sought after technologies in the modern world. </a:t>
            </a:r>
            <a:endParaRPr/>
          </a:p>
          <a:p>
            <a:pPr indent="-182880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It is used to make predictions about a data. It generally takes a training dataset to train itself and then check the accuracy on test dataset.</a:t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182880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Finally it takes the input to predict about it.</a:t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8271" y="3285434"/>
            <a:ext cx="3721554" cy="2092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/>
          <p:nvPr>
            <p:ph type="title"/>
          </p:nvPr>
        </p:nvSpPr>
        <p:spPr>
          <a:xfrm>
            <a:off x="1066798" y="62807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/>
              <a:t>OBJECTIVES</a:t>
            </a:r>
            <a:endParaRPr/>
          </a:p>
        </p:txBody>
      </p:sp>
      <p:sp>
        <p:nvSpPr>
          <p:cNvPr id="120" name="Google Shape;120;p3"/>
          <p:cNvSpPr txBox="1"/>
          <p:nvPr>
            <p:ph idx="1" type="body"/>
          </p:nvPr>
        </p:nvSpPr>
        <p:spPr>
          <a:xfrm>
            <a:off x="1066798" y="1672008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/>
              <a:t> </a:t>
            </a:r>
            <a:r>
              <a:rPr lang="en-GB"/>
              <a:t>There are several algorithms regarding machine learning in which some of</a:t>
            </a:r>
            <a:r>
              <a:rPr lang="en-GB"/>
              <a:t> </a:t>
            </a:r>
            <a:r>
              <a:rPr lang="en-GB"/>
              <a:t>them are widely used.Here I will construct some introductory and widely used ML algorithms using C,C++ which will make my road of learning ML easier and will build a strong base for doing something bigger in future.The algorithms I will construct are given below:</a:t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/>
              <a:t> </a:t>
            </a:r>
            <a:r>
              <a:rPr b="1" lang="en-GB"/>
              <a:t>-Logistic regression</a:t>
            </a:r>
            <a:endParaRPr b="1"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b="1" lang="en-GB"/>
              <a:t> -Decision tree</a:t>
            </a:r>
            <a:endParaRPr b="1"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b="1" lang="en-GB"/>
              <a:t> -Random forest </a:t>
            </a:r>
            <a:endParaRPr b="1"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b="1" lang="en-GB"/>
              <a:t> -K-Nearest Neighbor(KNN) </a:t>
            </a:r>
            <a:endParaRPr b="1"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b="1" lang="en-GB"/>
              <a:t> -K-means</a:t>
            </a:r>
            <a:endParaRPr b="1"/>
          </a:p>
        </p:txBody>
      </p:sp>
      <p:sp>
        <p:nvSpPr>
          <p:cNvPr id="121" name="Google Shape;121;p3"/>
          <p:cNvSpPr txBox="1"/>
          <p:nvPr/>
        </p:nvSpPr>
        <p:spPr>
          <a:xfrm>
            <a:off x="1336225" y="1749875"/>
            <a:ext cx="31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/>
          <p:nvPr>
            <p:ph type="title"/>
          </p:nvPr>
        </p:nvSpPr>
        <p:spPr>
          <a:xfrm>
            <a:off x="1337809" y="318053"/>
            <a:ext cx="9601196" cy="675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None/>
            </a:pPr>
            <a:r>
              <a:rPr b="1" lang="en-GB" u="sng"/>
              <a:t>Decision Tree</a:t>
            </a:r>
            <a:endParaRPr/>
          </a:p>
        </p:txBody>
      </p:sp>
      <p:sp>
        <p:nvSpPr>
          <p:cNvPr id="127" name="Google Shape;127;p4"/>
          <p:cNvSpPr txBox="1"/>
          <p:nvPr>
            <p:ph idx="1" type="body"/>
          </p:nvPr>
        </p:nvSpPr>
        <p:spPr>
          <a:xfrm>
            <a:off x="1065475" y="1065475"/>
            <a:ext cx="10145864" cy="533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Decision Tree Algorithm classifies a dataset based on some splitting criteria.</a:t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182880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It decreases the randomness of the data in each stage and specifies the categories to classify the data.</a:t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4">
            <a:alphaModFix/>
          </a:blip>
          <a:srcRect b="7362" l="2553" r="1858" t="5100"/>
          <a:stretch/>
        </p:blipFill>
        <p:spPr>
          <a:xfrm>
            <a:off x="4357315" y="1614115"/>
            <a:ext cx="3684857" cy="356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3686" y="2077278"/>
            <a:ext cx="3279405" cy="296583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>
            <p:ph type="title"/>
          </p:nvPr>
        </p:nvSpPr>
        <p:spPr>
          <a:xfrm>
            <a:off x="1069848" y="484632"/>
            <a:ext cx="10058400" cy="922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 u="sng"/>
              <a:t>Random Forest</a:t>
            </a:r>
            <a:endParaRPr u="sng"/>
          </a:p>
        </p:txBody>
      </p:sp>
      <p:sp>
        <p:nvSpPr>
          <p:cNvPr id="135" name="Google Shape;135;p5"/>
          <p:cNvSpPr txBox="1"/>
          <p:nvPr>
            <p:ph idx="1" type="body"/>
          </p:nvPr>
        </p:nvSpPr>
        <p:spPr>
          <a:xfrm>
            <a:off x="763325" y="1407381"/>
            <a:ext cx="10694505" cy="4659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Random forest is implemented using multiple decision tree. This is used to solve the problem of over specification/overfitting.</a:t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182880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The program makes several decision trees, each time with different criteria and then gives the average result of all the trees.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 txBox="1"/>
          <p:nvPr>
            <p:ph type="title"/>
          </p:nvPr>
        </p:nvSpPr>
        <p:spPr>
          <a:xfrm>
            <a:off x="1205923" y="214372"/>
            <a:ext cx="10058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 u="sng"/>
              <a:t>K-Nearest Neighbours</a:t>
            </a:r>
            <a:endParaRPr u="sng"/>
          </a:p>
        </p:txBody>
      </p:sp>
      <p:sp>
        <p:nvSpPr>
          <p:cNvPr id="141" name="Google Shape;141;p6"/>
          <p:cNvSpPr txBox="1"/>
          <p:nvPr>
            <p:ph idx="1" type="body"/>
          </p:nvPr>
        </p:nvSpPr>
        <p:spPr>
          <a:xfrm>
            <a:off x="723569" y="1160891"/>
            <a:ext cx="10813774" cy="492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The K-nearest neighbours algorithm plots all the dependent and independent data in a n-dimensional graph. </a:t>
            </a:r>
            <a:endParaRPr/>
          </a:p>
          <a:p>
            <a:pPr indent="-182880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And then finds k number of neighbours to the test data and then returns the class with highest frequency among those k neighbours.</a:t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/>
              <a:t>Here the algorithm will return B for k=3 and A for k=7.</a:t>
            </a:r>
            <a:endParaRPr/>
          </a:p>
        </p:txBody>
      </p:sp>
      <p:pic>
        <p:nvPicPr>
          <p:cNvPr id="142" name="Google Shape;142;p6"/>
          <p:cNvPicPr preferRelativeResize="0"/>
          <p:nvPr/>
        </p:nvPicPr>
        <p:blipFill rotWithShape="1">
          <a:blip r:embed="rId4">
            <a:alphaModFix/>
          </a:blip>
          <a:srcRect b="6658" l="4381" r="6884" t="0"/>
          <a:stretch/>
        </p:blipFill>
        <p:spPr>
          <a:xfrm>
            <a:off x="3828552" y="2655817"/>
            <a:ext cx="3077155" cy="2765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05b44d037f_0_14"/>
          <p:cNvSpPr txBox="1"/>
          <p:nvPr>
            <p:ph type="title"/>
          </p:nvPr>
        </p:nvSpPr>
        <p:spPr>
          <a:xfrm>
            <a:off x="1035875" y="-544300"/>
            <a:ext cx="10371300" cy="209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u="sng"/>
              <a:t>K-Means</a:t>
            </a:r>
            <a:endParaRPr sz="4200" u="sng"/>
          </a:p>
        </p:txBody>
      </p:sp>
      <p:sp>
        <p:nvSpPr>
          <p:cNvPr id="148" name="Google Shape;148;g205b44d037f_0_14"/>
          <p:cNvSpPr txBox="1"/>
          <p:nvPr>
            <p:ph idx="1" type="body"/>
          </p:nvPr>
        </p:nvSpPr>
        <p:spPr>
          <a:xfrm>
            <a:off x="1192325" y="1246423"/>
            <a:ext cx="10058400" cy="492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It divides the whole data points in k different clusters.Here k = 3.</a:t>
            </a:r>
            <a:endParaRPr/>
          </a:p>
        </p:txBody>
      </p:sp>
      <p:pic>
        <p:nvPicPr>
          <p:cNvPr id="149" name="Google Shape;149;g205b44d037f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2638" y="1965025"/>
            <a:ext cx="4041326" cy="348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5b44d037f_0_21"/>
          <p:cNvSpPr txBox="1"/>
          <p:nvPr>
            <p:ph type="title"/>
          </p:nvPr>
        </p:nvSpPr>
        <p:spPr>
          <a:xfrm>
            <a:off x="802650" y="163000"/>
            <a:ext cx="10176000" cy="99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Logistic Regression</a:t>
            </a:r>
            <a:endParaRPr sz="3600" u="sng"/>
          </a:p>
        </p:txBody>
      </p:sp>
      <p:sp>
        <p:nvSpPr>
          <p:cNvPr id="155" name="Google Shape;155;g205b44d037f_0_21"/>
          <p:cNvSpPr txBox="1"/>
          <p:nvPr>
            <p:ph idx="1" type="body"/>
          </p:nvPr>
        </p:nvSpPr>
        <p:spPr>
          <a:xfrm>
            <a:off x="1066798" y="1159283"/>
            <a:ext cx="10058400" cy="405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500"/>
              <a:t>Logisti</a:t>
            </a:r>
            <a:r>
              <a:rPr lang="en-GB" sz="2400"/>
              <a:t>c regression is used in various fields, including ML,most medical fields and social science.</a:t>
            </a:r>
            <a:endParaRPr sz="2500"/>
          </a:p>
        </p:txBody>
      </p:sp>
      <p:pic>
        <p:nvPicPr>
          <p:cNvPr id="156" name="Google Shape;156;g205b44d037f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2750" y="3023050"/>
            <a:ext cx="6622350" cy="30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/>
          <p:nvPr>
            <p:ph type="title"/>
          </p:nvPr>
        </p:nvSpPr>
        <p:spPr>
          <a:xfrm>
            <a:off x="562425" y="162999"/>
            <a:ext cx="10058400" cy="922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Progress till now….</a:t>
            </a:r>
            <a:endParaRPr sz="4000"/>
          </a:p>
        </p:txBody>
      </p:sp>
      <p:sp>
        <p:nvSpPr>
          <p:cNvPr id="162" name="Google Shape;162;p7"/>
          <p:cNvSpPr txBox="1"/>
          <p:nvPr>
            <p:ph idx="1" type="body"/>
          </p:nvPr>
        </p:nvSpPr>
        <p:spPr>
          <a:xfrm>
            <a:off x="562423" y="1260308"/>
            <a:ext cx="10058400" cy="405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 have worked on </a:t>
            </a:r>
            <a:r>
              <a:rPr b="1" lang="en-GB"/>
              <a:t>KNN, K-Means and Decision Tree</a:t>
            </a:r>
            <a:r>
              <a:rPr lang="en-GB"/>
              <a:t> algorithms.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KNN</a:t>
            </a:r>
            <a:r>
              <a:rPr lang="en-GB"/>
              <a:t> : Here I take some data point along with their class as input (i take the class as 1, 0 where 1 means dog and 0 means cat).After taking input i put an unknown  point for knowing the class of this point(0 or 1).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Whenever I take different k get different values.Here is the input and output for my KNN Algorithm -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025" y="3880023"/>
            <a:ext cx="1405025" cy="28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4750" y="4752208"/>
            <a:ext cx="6696075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2022-02-17T08:41:25Z</dcterms:created>
  <dc:creator>User</dc:creator>
</cp:coreProperties>
</file>